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7" r:id="rId2"/>
    <p:sldId id="256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2D70"/>
    <a:srgbClr val="FFC2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/>
    <p:restoredTop sz="94716"/>
  </p:normalViewPr>
  <p:slideViewPr>
    <p:cSldViewPr snapToGrid="0">
      <p:cViewPr>
        <p:scale>
          <a:sx n="125" d="100"/>
          <a:sy n="125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083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98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3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3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37938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3114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9034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98851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5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673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3433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962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8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5029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8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157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5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68FF05-9298-844F-86B9-1BABAF34F89B}" type="datetimeFigureOut">
              <a:rPr lang="es-ES_tradnl" smtClean="0"/>
              <a:t>29/07/2024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27251B-66C8-C941-AD53-4118C393EB82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51877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arlos.lozano@unah.edu.h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2">
            <a:extLst>
              <a:ext uri="{FF2B5EF4-FFF2-40B4-BE49-F238E27FC236}">
                <a16:creationId xmlns:a16="http://schemas.microsoft.com/office/drawing/2014/main" id="{26F7E031-57FD-5C13-A98E-FE5547712E21}"/>
              </a:ext>
            </a:extLst>
          </p:cNvPr>
          <p:cNvSpPr txBox="1">
            <a:spLocks/>
          </p:cNvSpPr>
          <p:nvPr/>
        </p:nvSpPr>
        <p:spPr>
          <a:xfrm>
            <a:off x="2158064" y="1343627"/>
            <a:ext cx="3766214" cy="69632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en-US"/>
            </a:defPPr>
            <a:lvl1pPr indent="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>
                <a:solidFill>
                  <a:srgbClr val="082D70"/>
                </a:solidFill>
                <a:latin typeface="Helvetica" pitchFamily="2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pPr>
              <a:lnSpc>
                <a:spcPct val="110000"/>
              </a:lnSpc>
            </a:pPr>
            <a:r>
              <a:rPr lang="es-ES_tradnl" sz="1200" dirty="0"/>
              <a:t>SEDP</a:t>
            </a:r>
          </a:p>
          <a:p>
            <a:pPr>
              <a:lnSpc>
                <a:spcPct val="110000"/>
              </a:lnSpc>
            </a:pPr>
            <a:r>
              <a:rPr lang="es-ES_tradnl" sz="1200" dirty="0"/>
              <a:t>Administración SEDP</a:t>
            </a:r>
          </a:p>
          <a:p>
            <a:pPr>
              <a:lnSpc>
                <a:spcPct val="110000"/>
              </a:lnSpc>
            </a:pPr>
            <a:r>
              <a:rPr lang="es-ES_tradnl" sz="1200" dirty="0"/>
              <a:t>Consultas y comentarios sobre nuestros servicios</a:t>
            </a:r>
          </a:p>
          <a:p>
            <a:endParaRPr lang="es-ES_tradnl" sz="1200" dirty="0"/>
          </a:p>
          <a:p>
            <a:pPr>
              <a:lnSpc>
                <a:spcPct val="100000"/>
              </a:lnSpc>
            </a:pPr>
            <a:endParaRPr lang="es-ES_tradnl" sz="1200" dirty="0"/>
          </a:p>
          <a:p>
            <a:pPr>
              <a:lnSpc>
                <a:spcPct val="100000"/>
              </a:lnSpc>
            </a:pPr>
            <a:r>
              <a:rPr lang="es-ES_tradnl" sz="1200" dirty="0"/>
              <a:t>Dirección de Carrera Administrativa</a:t>
            </a:r>
          </a:p>
          <a:p>
            <a:pPr marL="180975">
              <a:lnSpc>
                <a:spcPct val="100000"/>
              </a:lnSpc>
            </a:pPr>
            <a:r>
              <a:rPr lang="es-ES_tradnl" sz="1200" dirty="0"/>
              <a:t>Departamento Estrategia Laboral</a:t>
            </a:r>
          </a:p>
          <a:p>
            <a:pPr marL="180975">
              <a:lnSpc>
                <a:spcPct val="100000"/>
              </a:lnSpc>
            </a:pPr>
            <a:r>
              <a:rPr lang="es-ES_tradnl" sz="1200" dirty="0"/>
              <a:t>Departamento de Desarrollo Humano</a:t>
            </a:r>
          </a:p>
          <a:p>
            <a:pPr marL="180975">
              <a:lnSpc>
                <a:spcPct val="100000"/>
              </a:lnSpc>
            </a:pPr>
            <a:r>
              <a:rPr lang="es-ES_tradnl" sz="1200" dirty="0"/>
              <a:t>Departamento de Efectividad del Recurso Humano</a:t>
            </a:r>
          </a:p>
          <a:p>
            <a:pPr marL="180975">
              <a:lnSpc>
                <a:spcPct val="100000"/>
              </a:lnSpc>
            </a:pPr>
            <a:r>
              <a:rPr lang="es-ES_tradnl" sz="1200" dirty="0"/>
              <a:t>Departamento de Gestión del Talento Humano</a:t>
            </a:r>
          </a:p>
          <a:p>
            <a:endParaRPr lang="es-ES_tradnl" sz="1200" dirty="0"/>
          </a:p>
          <a:p>
            <a:pPr>
              <a:lnSpc>
                <a:spcPct val="110000"/>
              </a:lnSpc>
            </a:pPr>
            <a:endParaRPr lang="es-ES_tradnl" sz="1200" dirty="0"/>
          </a:p>
          <a:p>
            <a:pPr>
              <a:lnSpc>
                <a:spcPct val="110000"/>
              </a:lnSpc>
            </a:pPr>
            <a:r>
              <a:rPr lang="es-ES_tradnl" sz="1200" dirty="0"/>
              <a:t>Dirección de Compensación Salarial y Beneficios Sociales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Solicitud De Constancias Laborales: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Departamento de Análisis y Valuación de Puestos 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Departamento de Remuneración Salarial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Departamento de Prestaciones Laborales y Beneficios Sociales 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Centro de información y Documentación </a:t>
            </a:r>
          </a:p>
          <a:p>
            <a:pPr>
              <a:lnSpc>
                <a:spcPct val="110000"/>
              </a:lnSpc>
            </a:pPr>
            <a:endParaRPr lang="es-ES_tradnl" sz="1200" dirty="0"/>
          </a:p>
          <a:p>
            <a:pPr>
              <a:lnSpc>
                <a:spcPct val="110000"/>
              </a:lnSpc>
            </a:pPr>
            <a:endParaRPr lang="es-ES_tradnl" sz="1200" dirty="0"/>
          </a:p>
          <a:p>
            <a:pPr>
              <a:lnSpc>
                <a:spcPct val="110000"/>
              </a:lnSpc>
            </a:pPr>
            <a:r>
              <a:rPr lang="es-ES_tradnl" sz="1200" dirty="0"/>
              <a:t>Dirección de Carrera Docente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Departamento de Seguimiento, Evaluación y Monitoreo de la Carrera Docente</a:t>
            </a:r>
          </a:p>
          <a:p>
            <a:pPr marL="180975">
              <a:lnSpc>
                <a:spcPct val="110000"/>
              </a:lnSpc>
            </a:pPr>
            <a:r>
              <a:rPr lang="es-ES_tradnl" sz="1200" dirty="0"/>
              <a:t>Departamento de Gestión y Desarrollo de la Carrera Docente</a:t>
            </a:r>
          </a:p>
          <a:p>
            <a:endParaRPr lang="es-ES_tradnl" sz="1200" dirty="0"/>
          </a:p>
          <a:p>
            <a:endParaRPr lang="es-ES_tradnl" sz="1600" dirty="0"/>
          </a:p>
          <a:p>
            <a:endParaRPr lang="es-ES_tradnl" sz="1600" dirty="0"/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1FFDCF43-9FAC-4BE2-B5D0-05C20287D593}"/>
              </a:ext>
            </a:extLst>
          </p:cNvPr>
          <p:cNvSpPr/>
          <p:nvPr/>
        </p:nvSpPr>
        <p:spPr>
          <a:xfrm>
            <a:off x="2158064" y="463589"/>
            <a:ext cx="4644555" cy="555544"/>
          </a:xfrm>
          <a:prstGeom prst="rect">
            <a:avLst/>
          </a:prstGeom>
          <a:solidFill>
            <a:srgbClr val="FFC2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rgbClr val="082D70"/>
                </a:solidFill>
                <a:latin typeface="Helvetica" pitchFamily="2" charset="0"/>
              </a:rPr>
              <a:t>ÍNDICE</a:t>
            </a: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D59B752-1E75-4BF3-8E6D-034037ACA9D3}"/>
              </a:ext>
            </a:extLst>
          </p:cNvPr>
          <p:cNvSpPr txBox="1">
            <a:spLocks/>
          </p:cNvSpPr>
          <p:nvPr/>
        </p:nvSpPr>
        <p:spPr>
          <a:xfrm>
            <a:off x="6164578" y="1244923"/>
            <a:ext cx="818343" cy="7435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1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1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1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1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9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2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2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3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3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4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2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8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5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7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5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5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6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6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6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7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2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2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8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8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7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9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10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6D9BF3B2-B791-43EC-A33B-38CE4847970D}"/>
              </a:ext>
            </a:extLst>
          </p:cNvPr>
          <p:cNvSpPr/>
          <p:nvPr/>
        </p:nvSpPr>
        <p:spPr>
          <a:xfrm>
            <a:off x="2158062" y="2340209"/>
            <a:ext cx="4567279" cy="62898"/>
          </a:xfrm>
          <a:prstGeom prst="rect">
            <a:avLst/>
          </a:prstGeom>
          <a:solidFill>
            <a:srgbClr val="082D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9FC61781-3C05-45EB-A18F-3F2D87332D71}"/>
              </a:ext>
            </a:extLst>
          </p:cNvPr>
          <p:cNvSpPr/>
          <p:nvPr/>
        </p:nvSpPr>
        <p:spPr>
          <a:xfrm>
            <a:off x="2158064" y="6573815"/>
            <a:ext cx="4567279" cy="62898"/>
          </a:xfrm>
          <a:prstGeom prst="rect">
            <a:avLst/>
          </a:prstGeom>
          <a:solidFill>
            <a:srgbClr val="082D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22" name="Rectangle 1">
            <a:extLst>
              <a:ext uri="{FF2B5EF4-FFF2-40B4-BE49-F238E27FC236}">
                <a16:creationId xmlns:a16="http://schemas.microsoft.com/office/drawing/2014/main" id="{27B01F2B-C701-4F2C-A42B-D1952A00DC07}"/>
              </a:ext>
            </a:extLst>
          </p:cNvPr>
          <p:cNvSpPr/>
          <p:nvPr/>
        </p:nvSpPr>
        <p:spPr>
          <a:xfrm>
            <a:off x="2158064" y="1004753"/>
            <a:ext cx="4567279" cy="240170"/>
          </a:xfrm>
          <a:prstGeom prst="rect">
            <a:avLst/>
          </a:prstGeom>
          <a:solidFill>
            <a:srgbClr val="082D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/>
              <a:t>Área 								Página</a:t>
            </a:r>
          </a:p>
        </p:txBody>
      </p:sp>
      <p:sp>
        <p:nvSpPr>
          <p:cNvPr id="23" name="Rectangle 1">
            <a:extLst>
              <a:ext uri="{FF2B5EF4-FFF2-40B4-BE49-F238E27FC236}">
                <a16:creationId xmlns:a16="http://schemas.microsoft.com/office/drawing/2014/main" id="{C9B8FB37-5D49-4705-9698-EB2A7DCAABF7}"/>
              </a:ext>
            </a:extLst>
          </p:cNvPr>
          <p:cNvSpPr/>
          <p:nvPr/>
        </p:nvSpPr>
        <p:spPr>
          <a:xfrm>
            <a:off x="2158063" y="4131650"/>
            <a:ext cx="4567279" cy="62898"/>
          </a:xfrm>
          <a:prstGeom prst="rect">
            <a:avLst/>
          </a:prstGeom>
          <a:solidFill>
            <a:srgbClr val="082D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400003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188733B-E759-0FDC-04B1-7A973C47F485}"/>
              </a:ext>
            </a:extLst>
          </p:cNvPr>
          <p:cNvSpPr/>
          <p:nvPr/>
        </p:nvSpPr>
        <p:spPr>
          <a:xfrm>
            <a:off x="2147420" y="355865"/>
            <a:ext cx="4567279" cy="165130"/>
          </a:xfrm>
          <a:prstGeom prst="rect">
            <a:avLst/>
          </a:prstGeom>
          <a:solidFill>
            <a:srgbClr val="082D7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6A789D2-D850-A845-6736-D98E23043C15}"/>
              </a:ext>
            </a:extLst>
          </p:cNvPr>
          <p:cNvSpPr txBox="1">
            <a:spLocks/>
          </p:cNvSpPr>
          <p:nvPr/>
        </p:nvSpPr>
        <p:spPr>
          <a:xfrm>
            <a:off x="4119008" y="652929"/>
            <a:ext cx="1894953" cy="89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u="sng" dirty="0">
                <a:solidFill>
                  <a:srgbClr val="082D70"/>
                </a:solidFill>
                <a:latin typeface="Helvetica" pitchFamily="2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carlos.lozano@unah.edu.hn</a:t>
            </a:r>
            <a:endParaRPr lang="es-ES_tradnl" sz="1050" u="sng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u="sng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u="sng" dirty="0" err="1">
                <a:solidFill>
                  <a:srgbClr val="082D70"/>
                </a:solidFill>
                <a:latin typeface="Helvetica" pitchFamily="2" charset="0"/>
              </a:rPr>
              <a:t>mmoncada@unah.edu.hn</a:t>
            </a:r>
            <a:endParaRPr lang="es-ES_tradnl" sz="1050" u="sng" dirty="0">
              <a:solidFill>
                <a:srgbClr val="082D70"/>
              </a:solidFill>
              <a:latin typeface="Helvetica" pitchFamily="2" charset="0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399AB58-A833-BA41-5901-0122BD414B7B}"/>
              </a:ext>
            </a:extLst>
          </p:cNvPr>
          <p:cNvSpPr txBox="1">
            <a:spLocks/>
          </p:cNvSpPr>
          <p:nvPr/>
        </p:nvSpPr>
        <p:spPr>
          <a:xfrm>
            <a:off x="2235340" y="664162"/>
            <a:ext cx="1894953" cy="1245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6858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>
                <a:solidFill>
                  <a:srgbClr val="082D70"/>
                </a:solidFill>
                <a:latin typeface="Helvetica" pitchFamily="2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s-ES_tradnl" sz="1050" dirty="0"/>
              <a:t>Abg. Carlos Daniel Sánchez Lozano</a:t>
            </a:r>
          </a:p>
          <a:p>
            <a:r>
              <a:rPr lang="es-ES_tradnl" sz="1050" dirty="0"/>
              <a:t>María Antonia Moncada</a:t>
            </a:r>
          </a:p>
          <a:p>
            <a:r>
              <a:rPr lang="es-ES_tradnl" sz="1050" b="0" dirty="0"/>
              <a:t>Asistente Operativo SEDP</a:t>
            </a:r>
          </a:p>
          <a:p>
            <a:endParaRPr lang="es-ES_tradnl" sz="1050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145DB4C-00BE-D979-B9B8-FC50365696DB}"/>
              </a:ext>
            </a:extLst>
          </p:cNvPr>
          <p:cNvSpPr txBox="1">
            <a:spLocks/>
          </p:cNvSpPr>
          <p:nvPr/>
        </p:nvSpPr>
        <p:spPr>
          <a:xfrm>
            <a:off x="5833628" y="907960"/>
            <a:ext cx="818343" cy="98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050" dirty="0">
              <a:solidFill>
                <a:srgbClr val="082D70"/>
              </a:solidFill>
              <a:latin typeface="Helvetica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dirty="0">
                <a:solidFill>
                  <a:srgbClr val="082D70"/>
                </a:solidFill>
                <a:latin typeface="Helvetica" pitchFamily="2" charset="0"/>
              </a:rPr>
              <a:t>110066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5D9E244-98C6-600F-C295-291FEEE15683}"/>
              </a:ext>
            </a:extLst>
          </p:cNvPr>
          <p:cNvSpPr txBox="1">
            <a:spLocks/>
          </p:cNvSpPr>
          <p:nvPr/>
        </p:nvSpPr>
        <p:spPr>
          <a:xfrm>
            <a:off x="2235340" y="3476773"/>
            <a:ext cx="4273063" cy="16876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</a:pPr>
            <a:r>
              <a:rPr lang="es-ES_tradnl" sz="1050" b="1" dirty="0">
                <a:solidFill>
                  <a:srgbClr val="082D70"/>
                </a:solidFill>
                <a:latin typeface="Helvetica" pitchFamily="2" charset="0"/>
              </a:rPr>
              <a:t>Funciones: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Pagos Demandas Judiciales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Solicitudes de compras menores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Solicitudes de Licitaciones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Gestiones administrativas varias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Asistencia a gestiones administrativas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Solicitudes de transporte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Gestiones de Inventarios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Materiales de oficina</a:t>
            </a:r>
          </a:p>
          <a:p>
            <a:pPr marL="228600" indent="-228600" algn="l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AutoNum type="arabicPeriod"/>
            </a:pPr>
            <a:r>
              <a:rPr lang="es-ES_tradnl" sz="1000" dirty="0">
                <a:solidFill>
                  <a:srgbClr val="082D70"/>
                </a:solidFill>
                <a:latin typeface="Helvetica" pitchFamily="2" charset="0"/>
              </a:rPr>
              <a:t>Administración de almacenes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90CA5A-B9FB-4D74-1779-7F614A1B175D}"/>
              </a:ext>
            </a:extLst>
          </p:cNvPr>
          <p:cNvSpPr/>
          <p:nvPr/>
        </p:nvSpPr>
        <p:spPr>
          <a:xfrm>
            <a:off x="2147420" y="1791138"/>
            <a:ext cx="4567279" cy="555544"/>
          </a:xfrm>
          <a:prstGeom prst="rect">
            <a:avLst/>
          </a:prstGeom>
          <a:solidFill>
            <a:srgbClr val="FFC2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26F7E031-57FD-5C13-A98E-FE5547712E21}"/>
              </a:ext>
            </a:extLst>
          </p:cNvPr>
          <p:cNvSpPr txBox="1">
            <a:spLocks/>
          </p:cNvSpPr>
          <p:nvPr/>
        </p:nvSpPr>
        <p:spPr>
          <a:xfrm>
            <a:off x="2328647" y="1934303"/>
            <a:ext cx="3672561" cy="412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>
                <a:solidFill>
                  <a:srgbClr val="082D70"/>
                </a:solidFill>
                <a:latin typeface="Helvetica" pitchFamily="2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s-ES_tradnl" sz="1600" dirty="0"/>
              <a:t>Administración SEDP</a:t>
            </a: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72D08687-FF48-29EB-24C7-9D2865E67E82}"/>
              </a:ext>
            </a:extLst>
          </p:cNvPr>
          <p:cNvSpPr txBox="1">
            <a:spLocks/>
          </p:cNvSpPr>
          <p:nvPr/>
        </p:nvSpPr>
        <p:spPr>
          <a:xfrm>
            <a:off x="3545356" y="2574906"/>
            <a:ext cx="2385625" cy="5555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100" u="sng" dirty="0" err="1">
                <a:solidFill>
                  <a:srgbClr val="082D70"/>
                </a:solidFill>
                <a:latin typeface="Helvetica" pitchFamily="2" charset="0"/>
              </a:rPr>
              <a:t>sedp.administracion@unah.edu.hn</a:t>
            </a:r>
            <a:endParaRPr lang="es-ES_tradnl" sz="1100" u="sng" dirty="0">
              <a:solidFill>
                <a:srgbClr val="082D70"/>
              </a:solidFill>
              <a:latin typeface="Helvetica" pitchFamily="2" charset="0"/>
            </a:endParaRP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1DED290-3103-CAD3-077A-039798A7A84C}"/>
              </a:ext>
            </a:extLst>
          </p:cNvPr>
          <p:cNvSpPr txBox="1">
            <a:spLocks/>
          </p:cNvSpPr>
          <p:nvPr/>
        </p:nvSpPr>
        <p:spPr>
          <a:xfrm>
            <a:off x="2235341" y="2492963"/>
            <a:ext cx="1665327" cy="898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defTabSz="685800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  <a:defRPr sz="1000" b="1">
                <a:solidFill>
                  <a:srgbClr val="082D70"/>
                </a:solidFill>
                <a:latin typeface="Helvetica" pitchFamily="2" charset="0"/>
              </a:defRPr>
            </a:lvl1pPr>
            <a:lvl2pPr marL="3429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/>
            </a:lvl2pPr>
            <a:lvl3pPr marL="6858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/>
            </a:lvl3pPr>
            <a:lvl4pPr marL="10287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4pPr>
            <a:lvl5pPr marL="13716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5pPr>
            <a:lvl6pPr marL="17145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6pPr>
            <a:lvl7pPr marL="20574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7pPr>
            <a:lvl8pPr marL="24003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8pPr>
            <a:lvl9pPr marL="2743200" indent="0" algn="ctr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/>
            </a:lvl9pPr>
          </a:lstStyle>
          <a:p>
            <a:r>
              <a:rPr lang="es-ES_tradnl" sz="1050" dirty="0"/>
              <a:t>Cesar Ortega</a:t>
            </a:r>
          </a:p>
          <a:p>
            <a:r>
              <a:rPr lang="es-ES_tradnl" sz="1050" dirty="0"/>
              <a:t>Rogelio Pérez</a:t>
            </a:r>
          </a:p>
          <a:p>
            <a:r>
              <a:rPr lang="es-ES_tradnl" sz="1050" dirty="0"/>
              <a:t>Fidel Gutiérrez 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ABE27EDD-BE88-4514-F0E7-53373C320EB2}"/>
              </a:ext>
            </a:extLst>
          </p:cNvPr>
          <p:cNvSpPr txBox="1">
            <a:spLocks/>
          </p:cNvSpPr>
          <p:nvPr/>
        </p:nvSpPr>
        <p:spPr>
          <a:xfrm>
            <a:off x="5833627" y="2526842"/>
            <a:ext cx="818343" cy="98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dirty="0">
                <a:solidFill>
                  <a:srgbClr val="082D70"/>
                </a:solidFill>
                <a:latin typeface="Helvetica" pitchFamily="2" charset="0"/>
              </a:rPr>
              <a:t>110064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dirty="0">
                <a:solidFill>
                  <a:srgbClr val="082D70"/>
                </a:solidFill>
                <a:latin typeface="Helvetica" pitchFamily="2" charset="0"/>
              </a:rPr>
              <a:t>110065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050" dirty="0">
                <a:solidFill>
                  <a:srgbClr val="082D70"/>
                </a:solidFill>
                <a:latin typeface="Helvetica" pitchFamily="2" charset="0"/>
              </a:rPr>
              <a:t>110085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1FFDCF43-9FAC-4BE2-B5D0-05C20287D593}"/>
              </a:ext>
            </a:extLst>
          </p:cNvPr>
          <p:cNvSpPr/>
          <p:nvPr/>
        </p:nvSpPr>
        <p:spPr>
          <a:xfrm>
            <a:off x="2147420" y="5547638"/>
            <a:ext cx="4710580" cy="555544"/>
          </a:xfrm>
          <a:prstGeom prst="rect">
            <a:avLst/>
          </a:prstGeom>
          <a:solidFill>
            <a:srgbClr val="FFC20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_tradnl" sz="1600" dirty="0">
                <a:solidFill>
                  <a:srgbClr val="082D70"/>
                </a:solidFill>
                <a:latin typeface="Helvetica" pitchFamily="2" charset="0"/>
              </a:rPr>
              <a:t>Consultas y comentarios sobre nuestros servicios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8BEF59B8-EB20-491E-8252-A546012DE97C}"/>
              </a:ext>
            </a:extLst>
          </p:cNvPr>
          <p:cNvSpPr txBox="1">
            <a:spLocks/>
          </p:cNvSpPr>
          <p:nvPr/>
        </p:nvSpPr>
        <p:spPr>
          <a:xfrm>
            <a:off x="2235340" y="6258285"/>
            <a:ext cx="2114014" cy="55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u="sng" dirty="0">
                <a:solidFill>
                  <a:srgbClr val="082D70"/>
                </a:solidFill>
                <a:latin typeface="Helvetica" pitchFamily="2" charset="0"/>
              </a:rPr>
              <a:t>sedp@unah.edu.hn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400" u="sng" dirty="0">
              <a:solidFill>
                <a:srgbClr val="082D70"/>
              </a:solidFill>
              <a:latin typeface="Helvetica" pitchFamily="2" charset="0"/>
            </a:endParaRP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183D169F-C805-443F-82A6-7AAA8AABCD09}"/>
              </a:ext>
            </a:extLst>
          </p:cNvPr>
          <p:cNvSpPr txBox="1">
            <a:spLocks/>
          </p:cNvSpPr>
          <p:nvPr/>
        </p:nvSpPr>
        <p:spPr>
          <a:xfrm>
            <a:off x="4164927" y="6258285"/>
            <a:ext cx="2114014" cy="555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u="sng" dirty="0">
                <a:solidFill>
                  <a:srgbClr val="082D70"/>
                </a:solidFill>
                <a:latin typeface="Helvetica" pitchFamily="2" charset="0"/>
              </a:rPr>
              <a:t>22166110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s-ES_tradnl" sz="1400" u="sng" dirty="0">
              <a:solidFill>
                <a:srgbClr val="082D70"/>
              </a:solidFill>
              <a:latin typeface="Helvetica" pitchFamily="2" charset="0"/>
            </a:endParaRPr>
          </a:p>
        </p:txBody>
      </p:sp>
      <p:sp>
        <p:nvSpPr>
          <p:cNvPr id="18" name="Subtitle 2">
            <a:extLst>
              <a:ext uri="{FF2B5EF4-FFF2-40B4-BE49-F238E27FC236}">
                <a16:creationId xmlns:a16="http://schemas.microsoft.com/office/drawing/2014/main" id="{4D59B752-1E75-4BF3-8E6D-034037ACA9D3}"/>
              </a:ext>
            </a:extLst>
          </p:cNvPr>
          <p:cNvSpPr txBox="1">
            <a:spLocks/>
          </p:cNvSpPr>
          <p:nvPr/>
        </p:nvSpPr>
        <p:spPr>
          <a:xfrm>
            <a:off x="5844368" y="6270316"/>
            <a:ext cx="818343" cy="983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_tradnl" sz="1200" dirty="0">
                <a:solidFill>
                  <a:srgbClr val="082D70"/>
                </a:solidFill>
                <a:latin typeface="Helvetica" pitchFamily="2" charset="0"/>
              </a:rPr>
              <a:t>110069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F1C45A2-4791-4C1C-91BE-74162B0963E5}"/>
              </a:ext>
            </a:extLst>
          </p:cNvPr>
          <p:cNvSpPr txBox="1"/>
          <p:nvPr/>
        </p:nvSpPr>
        <p:spPr>
          <a:xfrm>
            <a:off x="6361025" y="137405"/>
            <a:ext cx="301686" cy="369332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endParaRPr lang="es-HN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36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</TotalTime>
  <Words>215</Words>
  <Application>Microsoft Office PowerPoint</Application>
  <PresentationFormat>Carta (216 x 279 mm)</PresentationFormat>
  <Paragraphs>89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Helvetica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ASHLEY PLARIBEL VENTURA ALVAREZ</dc:creator>
  <cp:lastModifiedBy>DULCE CAROLINA VALLE HERNANDEZ</cp:lastModifiedBy>
  <cp:revision>21</cp:revision>
  <dcterms:created xsi:type="dcterms:W3CDTF">2024-07-22T15:36:41Z</dcterms:created>
  <dcterms:modified xsi:type="dcterms:W3CDTF">2024-07-29T18:03:57Z</dcterms:modified>
</cp:coreProperties>
</file>